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4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5552"/>
    <a:srgbClr val="C04F4C"/>
    <a:srgbClr val="BBE3E5"/>
    <a:srgbClr val="F68E38"/>
    <a:srgbClr val="FF66FF"/>
    <a:srgbClr val="FF00FF"/>
    <a:srgbClr val="66FF33"/>
    <a:srgbClr val="6666FF"/>
    <a:srgbClr val="FF3399"/>
    <a:srgbClr val="29FF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1281A-AFB4-4666-9154-50B4A3F60458}" type="datetimeFigureOut">
              <a:rPr lang="es-ES" smtClean="0"/>
              <a:pPr/>
              <a:t>02/03/2015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04C6F-D880-48D8-8004-9AD51EBCE92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04C6F-D880-48D8-8004-9AD51EBCE926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302D-F6F9-4153-828D-BB486EC6AF91}" type="datetimeFigureOut">
              <a:rPr lang="es-ES" smtClean="0"/>
              <a:pPr/>
              <a:t>02/03/2015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EF0-9974-41E1-8CB0-1051B9B7C66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302D-F6F9-4153-828D-BB486EC6AF91}" type="datetimeFigureOut">
              <a:rPr lang="es-ES" smtClean="0"/>
              <a:pPr/>
              <a:t>02/03/2015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EF0-9974-41E1-8CB0-1051B9B7C66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302D-F6F9-4153-828D-BB486EC6AF91}" type="datetimeFigureOut">
              <a:rPr lang="es-ES" smtClean="0"/>
              <a:pPr/>
              <a:t>02/03/2015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EF0-9974-41E1-8CB0-1051B9B7C66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302D-F6F9-4153-828D-BB486EC6AF91}" type="datetimeFigureOut">
              <a:rPr lang="es-ES" smtClean="0"/>
              <a:pPr/>
              <a:t>02/03/2015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EF0-9974-41E1-8CB0-1051B9B7C66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302D-F6F9-4153-828D-BB486EC6AF91}" type="datetimeFigureOut">
              <a:rPr lang="es-ES" smtClean="0"/>
              <a:pPr/>
              <a:t>02/03/2015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EF0-9974-41E1-8CB0-1051B9B7C66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302D-F6F9-4153-828D-BB486EC6AF91}" type="datetimeFigureOut">
              <a:rPr lang="es-ES" smtClean="0"/>
              <a:pPr/>
              <a:t>02/03/2015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EF0-9974-41E1-8CB0-1051B9B7C66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302D-F6F9-4153-828D-BB486EC6AF91}" type="datetimeFigureOut">
              <a:rPr lang="es-ES" smtClean="0"/>
              <a:pPr/>
              <a:t>02/03/2015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EF0-9974-41E1-8CB0-1051B9B7C66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302D-F6F9-4153-828D-BB486EC6AF91}" type="datetimeFigureOut">
              <a:rPr lang="es-ES" smtClean="0"/>
              <a:pPr/>
              <a:t>02/03/2015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EF0-9974-41E1-8CB0-1051B9B7C66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302D-F6F9-4153-828D-BB486EC6AF91}" type="datetimeFigureOut">
              <a:rPr lang="es-ES" smtClean="0"/>
              <a:pPr/>
              <a:t>02/03/2015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EF0-9974-41E1-8CB0-1051B9B7C66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302D-F6F9-4153-828D-BB486EC6AF91}" type="datetimeFigureOut">
              <a:rPr lang="es-ES" smtClean="0"/>
              <a:pPr/>
              <a:t>02/03/2015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EF0-9974-41E1-8CB0-1051B9B7C66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302D-F6F9-4153-828D-BB486EC6AF91}" type="datetimeFigureOut">
              <a:rPr lang="es-ES" smtClean="0"/>
              <a:pPr/>
              <a:t>02/03/2015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6EF0-9974-41E1-8CB0-1051B9B7C66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302D-F6F9-4153-828D-BB486EC6AF91}" type="datetimeFigureOut">
              <a:rPr lang="es-ES" smtClean="0"/>
              <a:pPr/>
              <a:t>02/03/2015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66EF0-9974-41E1-8CB0-1051B9B7C66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-euderm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5387" y="1556792"/>
            <a:ext cx="6753225" cy="2247900"/>
          </a:xfrm>
          <a:prstGeom prst="rect">
            <a:avLst/>
          </a:prstGeom>
        </p:spPr>
      </p:pic>
    </p:spTree>
  </p:cSld>
  <p:clrMapOvr>
    <a:masterClrMapping/>
  </p:clrMapOvr>
  <p:transition spd="slow" advTm="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980728"/>
            <a:ext cx="621510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dirty="0" smtClean="0">
                <a:solidFill>
                  <a:schemeClr val="tx1"/>
                </a:solidFill>
                <a:latin typeface="Swis721 Lt BT" pitchFamily="34" charset="0"/>
                <a:cs typeface="Arial" pitchFamily="34" charset="0"/>
              </a:rPr>
              <a:t>Crema Desensibilizante</a:t>
            </a:r>
            <a:endParaRPr lang="es-ES" sz="3500" dirty="0">
              <a:solidFill>
                <a:schemeClr val="tx1"/>
              </a:solidFill>
              <a:latin typeface="Swis721 Lt BT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H="1">
            <a:off x="4143372" y="1844824"/>
            <a:ext cx="2444852" cy="33701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 es una crema suave a base de ingredientes vegetales que le otorgan propiedades calmantes y desensibilizantes, es anti-inflamatoria y antiprurítica, además de humectar y refrescar la piel. Excelente para irritaciones cutáneas y para pieles delicadas.</a:t>
            </a:r>
            <a:endParaRPr lang="es-ES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7158" y="5373216"/>
            <a:ext cx="8286808" cy="11276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Ingredientes: </a:t>
            </a:r>
            <a:r>
              <a:rPr lang="es-E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Aceite de Caléndula, Alantoina Azuleno, Cetiol V, Alfabisabolol, Extracto de Caléndula Extracto de Manzanilla.</a:t>
            </a:r>
          </a:p>
          <a:p>
            <a:r>
              <a:rPr lang="es-E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Modo de uso: </a:t>
            </a:r>
            <a:r>
              <a:rPr lang="es-E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Aplicar generosamente sobre la piel sensibilizada, o cuando se presente una irritación cutánea o una reacción alérgica, y dejar actuar por espacio de 10 a 15 minutos, procurando manipular lo menos posible la piel.</a:t>
            </a:r>
            <a:endParaRPr lang="es-ES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cr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3573016"/>
            <a:ext cx="2000264" cy="1641934"/>
          </a:xfrm>
          <a:prstGeom prst="rect">
            <a:avLst/>
          </a:prstGeom>
        </p:spPr>
      </p:pic>
      <p:pic>
        <p:nvPicPr>
          <p:cNvPr id="9" name="8 Imagen" descr="images8NXAB2UX.jpg"/>
          <p:cNvPicPr>
            <a:picLocks noChangeAspect="1"/>
          </p:cNvPicPr>
          <p:nvPr/>
        </p:nvPicPr>
        <p:blipFill>
          <a:blip r:embed="rId4" cstate="print"/>
          <a:srcRect l="31286"/>
          <a:stretch>
            <a:fillRect/>
          </a:stretch>
        </p:blipFill>
        <p:spPr>
          <a:xfrm>
            <a:off x="428596" y="1844824"/>
            <a:ext cx="3681418" cy="3370126"/>
          </a:xfrm>
          <a:prstGeom prst="rect">
            <a:avLst/>
          </a:prstGeom>
        </p:spPr>
      </p:pic>
      <p:pic>
        <p:nvPicPr>
          <p:cNvPr id="10" name="9 Imagen" descr="CremaDesensibilizanteAzulen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052736"/>
            <a:ext cx="2219414" cy="2376263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logo-contumar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628800"/>
            <a:ext cx="4278063" cy="3144090"/>
          </a:xfrm>
          <a:prstGeom prst="rect">
            <a:avLst/>
          </a:prstGeom>
        </p:spPr>
      </p:pic>
      <p:pic>
        <p:nvPicPr>
          <p:cNvPr id="17" name="16 Imagen" descr="logo-cabina-3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1412776"/>
            <a:ext cx="2448271" cy="1014715"/>
          </a:xfrm>
          <a:prstGeom prst="rect">
            <a:avLst/>
          </a:prstGeom>
        </p:spPr>
      </p:pic>
      <p:pic>
        <p:nvPicPr>
          <p:cNvPr id="18" name="17 Imagen" descr="logo-ceramie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6467" y="1268760"/>
            <a:ext cx="1798147" cy="1224136"/>
          </a:xfrm>
          <a:prstGeom prst="rect">
            <a:avLst/>
          </a:prstGeom>
        </p:spPr>
      </p:pic>
      <p:pic>
        <p:nvPicPr>
          <p:cNvPr id="19" name="18 Imagen" descr="logo-jenue-horizont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013176"/>
            <a:ext cx="2304256" cy="938771"/>
          </a:xfrm>
          <a:prstGeom prst="rect">
            <a:avLst/>
          </a:prstGeom>
        </p:spPr>
      </p:pic>
      <p:pic>
        <p:nvPicPr>
          <p:cNvPr id="20" name="19 Imagen" descr="logo-cerader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77317" y="5013176"/>
            <a:ext cx="2834843" cy="794956"/>
          </a:xfrm>
          <a:prstGeom prst="rect">
            <a:avLst/>
          </a:prstGeom>
        </p:spPr>
      </p:pic>
      <p:pic>
        <p:nvPicPr>
          <p:cNvPr id="21" name="20 Imagen" descr="logo-cosmeticos-personalizables-complet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095" y="4941167"/>
            <a:ext cx="2047362" cy="93521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logo-euderm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2929" y="476672"/>
            <a:ext cx="3809271" cy="126796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187624" y="1916832"/>
            <a:ext cx="66967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00" dirty="0" smtClean="0">
                <a:latin typeface="Arial" pitchFamily="34" charset="0"/>
                <a:cs typeface="Arial" pitchFamily="34" charset="0"/>
              </a:rPr>
              <a:t>www.eudermic.com</a:t>
            </a:r>
            <a:endParaRPr lang="es-MX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87624" y="4027130"/>
            <a:ext cx="6696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 err="1" smtClean="0">
                <a:latin typeface="Arial" pitchFamily="34" charset="0"/>
                <a:cs typeface="Arial" pitchFamily="34" charset="0"/>
              </a:rPr>
              <a:t>eudermiclab</a:t>
            </a:r>
            <a:endParaRPr lang="es-MX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 descr="iconos-social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8987" y="3356992"/>
            <a:ext cx="2486025" cy="61912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539552" y="1340768"/>
            <a:ext cx="4320480" cy="417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s-E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Somos una empresa</a:t>
            </a:r>
          </a:p>
          <a:p>
            <a:pPr marL="342900" lvl="0" indent="-342900">
              <a:spcBef>
                <a:spcPct val="20000"/>
              </a:spcBef>
            </a:pPr>
            <a:r>
              <a:rPr lang="es-E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creada en 1989 y </a:t>
            </a:r>
          </a:p>
          <a:p>
            <a:pPr marL="342900" lvl="0" indent="-342900">
              <a:spcBef>
                <a:spcPct val="20000"/>
              </a:spcBef>
            </a:pPr>
            <a:r>
              <a:rPr lang="es-E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especializada en el </a:t>
            </a:r>
          </a:p>
          <a:p>
            <a:pPr marL="342900" lvl="0" indent="-342900">
              <a:spcBef>
                <a:spcPct val="20000"/>
              </a:spcBef>
            </a:pPr>
            <a:r>
              <a:rPr lang="es-E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desarrollo de formulas </a:t>
            </a:r>
          </a:p>
          <a:p>
            <a:pPr marL="342900" lvl="0" indent="-342900">
              <a:spcBef>
                <a:spcPct val="20000"/>
              </a:spcBef>
            </a:pPr>
            <a:r>
              <a:rPr lang="es-E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 la fabricación de </a:t>
            </a:r>
          </a:p>
          <a:p>
            <a:pPr marL="342900" lvl="0" indent="-342900">
              <a:spcBef>
                <a:spcPct val="20000"/>
              </a:spcBef>
            </a:pPr>
            <a:r>
              <a:rPr lang="es-E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productos de belleza</a:t>
            </a:r>
          </a:p>
          <a:p>
            <a:pPr marL="342900" lvl="0" indent="-342900">
              <a:spcBef>
                <a:spcPct val="20000"/>
              </a:spcBef>
            </a:pPr>
            <a:r>
              <a:rPr lang="es-E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 el cuidado de la piel.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s-ES" sz="3000" dirty="0">
              <a:solidFill>
                <a:prstClr val="black"/>
              </a:solidFill>
            </a:endParaRPr>
          </a:p>
        </p:txBody>
      </p:sp>
      <p:pic>
        <p:nvPicPr>
          <p:cNvPr id="10" name="9 Imagen" descr="DSCN15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548680"/>
            <a:ext cx="3664456" cy="285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10 Imagen" descr="DSCN14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717032"/>
            <a:ext cx="364105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42910" y="931367"/>
            <a:ext cx="3500462" cy="7694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S" sz="4400" dirty="0" smtClean="0">
                <a:latin typeface="Arial" pitchFamily="34" charset="0"/>
                <a:ea typeface="+mj-ea"/>
                <a:cs typeface="Arial" pitchFamily="34" charset="0"/>
              </a:rPr>
              <a:t>Misión</a:t>
            </a:r>
            <a:endParaRPr lang="es-E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8 Marcador de contenido"/>
          <p:cNvSpPr txBox="1">
            <a:spLocks/>
          </p:cNvSpPr>
          <p:nvPr/>
        </p:nvSpPr>
        <p:spPr>
          <a:xfrm>
            <a:off x="611560" y="1700808"/>
            <a:ext cx="5153796" cy="4809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Nuestro objetivo principal 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satisfacer las expectativas de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nuestros clientes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ofreciéndoles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productos de alta calidad y eficacia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conociendo el funcionamiento de todos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los procesos y métodos de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fabricación de los productos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cosméticos y estando al día</a:t>
            </a:r>
            <a:r>
              <a:rPr kumimoji="0" lang="es-E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 las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ú</a:t>
            </a:r>
            <a:r>
              <a:rPr kumimoji="0" lang="es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ltimas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tendencias y novedades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 materias</a:t>
            </a:r>
            <a:r>
              <a:rPr kumimoji="0" lang="es-E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primas.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DSCN1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620688"/>
            <a:ext cx="357190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 descr="DSCN14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861048"/>
            <a:ext cx="3429024" cy="2462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Título"/>
          <p:cNvSpPr>
            <a:spLocks noGrp="1"/>
          </p:cNvSpPr>
          <p:nvPr>
            <p:ph type="title"/>
          </p:nvPr>
        </p:nvSpPr>
        <p:spPr>
          <a:xfrm>
            <a:off x="30780" y="764704"/>
            <a:ext cx="2857520" cy="121444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Visión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9 Marcador de contenido"/>
          <p:cNvSpPr txBox="1">
            <a:spLocks/>
          </p:cNvSpPr>
          <p:nvPr/>
        </p:nvSpPr>
        <p:spPr>
          <a:xfrm>
            <a:off x="714348" y="1700808"/>
            <a:ext cx="4793756" cy="471490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 una empresa líder en la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Fabricación de cosméticos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esforzándonos día a día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para que nuestros</a:t>
            </a:r>
            <a:r>
              <a:rPr kumimoji="0" lang="es-E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productos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sean innovadores  a precios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competitivos y que nos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reconozcan como una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organización dedicada en lo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absoluto a nuestros clientes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donde el mejor servicio 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nuestra prioridad.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DSCN1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548680"/>
            <a:ext cx="330726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DSCN15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501008"/>
            <a:ext cx="3878770" cy="2676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187624" y="1916832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 smtClean="0">
                <a:latin typeface="Arial" pitchFamily="34" charset="0"/>
                <a:cs typeface="Arial" pitchFamily="34" charset="0"/>
              </a:rPr>
              <a:t>Algunos de nuestros productos son:</a:t>
            </a:r>
            <a:endParaRPr lang="es-MX" sz="4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xx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857232"/>
            <a:ext cx="3714776" cy="4143404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6" name="5 Rectángulo"/>
          <p:cNvSpPr/>
          <p:nvPr/>
        </p:nvSpPr>
        <p:spPr>
          <a:xfrm>
            <a:off x="4357686" y="1428736"/>
            <a:ext cx="2302546" cy="24323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Promueve la arquitectura de la fibra elástica correcta, ayuda a prevenir y combatir los radicales libres. </a:t>
            </a:r>
            <a:endParaRPr lang="es-ES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restaurad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933056"/>
            <a:ext cx="1643074" cy="107157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642910" y="5085184"/>
            <a:ext cx="8001056" cy="14145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Ingredientes:</a:t>
            </a:r>
            <a:r>
              <a:rPr lang="es-E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Lisaderm, Acido Hialuronico, </a:t>
            </a:r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Extracto </a:t>
            </a:r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Aloe Vera, </a:t>
            </a:r>
            <a:endPara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Extracto </a:t>
            </a:r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Manzanilla.</a:t>
            </a:r>
          </a:p>
          <a:p>
            <a:r>
              <a:rPr lang="es-ES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Modo de uso: </a:t>
            </a:r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Aplicar sobre la piel limpia, seguido por un filtro o una base protectora que lo contenga; si es de noche, aplicar enseguida el producto protector nocturno adecuado para  el tratamiento o el tipo de piel.</a:t>
            </a:r>
            <a:endParaRPr lang="es-E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 descr="reestructurador-celular-cc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640582" cy="4124562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4139952" y="692696"/>
            <a:ext cx="473599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dirty="0" err="1" smtClean="0">
                <a:solidFill>
                  <a:schemeClr val="tx1"/>
                </a:solidFill>
                <a:latin typeface="Swis721 Lt BT" pitchFamily="34" charset="0"/>
                <a:cs typeface="Arial" pitchFamily="34" charset="0"/>
              </a:rPr>
              <a:t>Restructurador</a:t>
            </a:r>
            <a:r>
              <a:rPr lang="es-ES" sz="3500" dirty="0" smtClean="0">
                <a:solidFill>
                  <a:schemeClr val="tx1"/>
                </a:solidFill>
                <a:latin typeface="Swis721 Lt BT" pitchFamily="34" charset="0"/>
                <a:cs typeface="Arial" pitchFamily="34" charset="0"/>
              </a:rPr>
              <a:t> Celular</a:t>
            </a:r>
            <a:endParaRPr lang="es-ES" sz="3500" dirty="0">
              <a:solidFill>
                <a:schemeClr val="tx1"/>
              </a:solidFill>
              <a:latin typeface="Swis721 Lt B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ages17WOIT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642918"/>
            <a:ext cx="3281588" cy="4429156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6" name="5 Rectángulo"/>
          <p:cNvSpPr/>
          <p:nvPr/>
        </p:nvSpPr>
        <p:spPr>
          <a:xfrm>
            <a:off x="4143372" y="1484784"/>
            <a:ext cx="2500330" cy="35872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Indicado para todas las personas que quieran protegerse del sol y el cuidado facial de todo tipo de piel, nos ofrece un aspecto muy natural sin el aspecto blanquecino esto sin disminuir su acción protectora contra los rayos solares.</a:t>
            </a:r>
            <a:r>
              <a:rPr lang="es-ES" sz="1600" b="1" i="1" dirty="0" smtClean="0">
                <a:solidFill>
                  <a:schemeClr val="tx1"/>
                </a:solidFill>
              </a:rPr>
              <a:t/>
            </a:r>
            <a:br>
              <a:rPr lang="es-ES" sz="1600" b="1" i="1" dirty="0" smtClean="0">
                <a:solidFill>
                  <a:schemeClr val="tx1"/>
                </a:solidFill>
              </a:rPr>
            </a:br>
            <a:endParaRPr lang="es-ES" sz="1600" b="1" i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14348" y="5157192"/>
            <a:ext cx="7786742" cy="1557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i="1" dirty="0" smtClean="0">
              <a:solidFill>
                <a:schemeClr val="tx1"/>
              </a:solidFill>
            </a:endParaRPr>
          </a:p>
          <a:p>
            <a:endParaRPr lang="es-ES" sz="1600" b="1" i="1" dirty="0" smtClean="0">
              <a:solidFill>
                <a:schemeClr val="tx1"/>
              </a:solidFill>
            </a:endParaRPr>
          </a:p>
          <a:p>
            <a:r>
              <a:rPr lang="es-ES" sz="1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Ingredientes:  </a:t>
            </a:r>
            <a:r>
              <a:rPr lang="es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60 TS,  Parsol CMX, Acetato de Vitamina E,  Aceite de Jojoba, 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Alantoina</a:t>
            </a:r>
            <a:r>
              <a:rPr lang="es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Urea,  Gel de Aloe Vera Agua de Rosas.</a:t>
            </a:r>
          </a:p>
          <a:p>
            <a:r>
              <a:rPr lang="es-ES" sz="1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Modo de uso: </a:t>
            </a:r>
            <a:r>
              <a:rPr lang="es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Aplicar sobre el rostro limpio con un suave masaje es recomendable para personas con problemas de foto sensibilidad o que estén bajo tratamiento médico con antibióticos, tranquilizantes, diuréticos,  anti-histamínicos, hormonales y mujeres embarazadas que son muy susceptibles a las manchas.  </a:t>
            </a:r>
          </a:p>
          <a:p>
            <a:r>
              <a:rPr lang="es-ES" sz="1400" b="1" dirty="0" smtClean="0"/>
              <a:t/>
            </a:r>
            <a:br>
              <a:rPr lang="es-ES" sz="1400" b="1" dirty="0" smtClean="0"/>
            </a:br>
            <a:endParaRPr lang="es-ES" sz="1400" b="1" dirty="0"/>
          </a:p>
        </p:txBody>
      </p:sp>
      <p:pic>
        <p:nvPicPr>
          <p:cNvPr id="10" name="9 Imagen" descr="BloqSolasFps40UsoDiario-112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412776"/>
            <a:ext cx="1656184" cy="424023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580418" y="692696"/>
            <a:ext cx="524005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dirty="0" smtClean="0">
                <a:solidFill>
                  <a:schemeClr val="tx1"/>
                </a:solidFill>
                <a:latin typeface="Swis721 Lt BT" pitchFamily="34" charset="0"/>
                <a:cs typeface="Arial" pitchFamily="34" charset="0"/>
              </a:rPr>
              <a:t>Bloqueador Solar FPS 40</a:t>
            </a:r>
            <a:endParaRPr lang="es-ES" sz="3500" dirty="0">
              <a:solidFill>
                <a:schemeClr val="tx1"/>
              </a:solidFill>
              <a:latin typeface="Swis721 Lt B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00430" y="1714488"/>
            <a:ext cx="2128846" cy="3571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Combinación de una nota de te con otra de bergamota, mezclada con flores transparentes y un toque juvenil de fruta  y de especias frescas </a:t>
            </a:r>
            <a:endParaRPr lang="es-ES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14414" y="5445224"/>
            <a:ext cx="6929486" cy="1112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Ingredientes:</a:t>
            </a:r>
          </a:p>
          <a:p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Nota De Salida: Bergamota, Limón, Mandarina Notas Verdes</a:t>
            </a:r>
          </a:p>
          <a:p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Notas De Corazón: Jazmín, Rosa Muguete Iris</a:t>
            </a:r>
          </a:p>
          <a:p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Notas De Fondo: Madera De Cedro, Sándalo, Musgo De Roble, Ámbar</a:t>
            </a:r>
            <a:endParaRPr lang="es-E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 descr="Escencia san gabri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844824"/>
            <a:ext cx="1485378" cy="2071702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1214414" y="1700808"/>
            <a:ext cx="2286016" cy="3585580"/>
          </a:xfrm>
          <a:prstGeom prst="rect">
            <a:avLst/>
          </a:prstGeom>
          <a:solidFill>
            <a:schemeClr val="accent2">
              <a:lumMod val="60000"/>
              <a:lumOff val="4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 Fragancias Pueden Ser</a:t>
            </a:r>
          </a:p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Dama: </a:t>
            </a:r>
          </a:p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-Aqua Di Gio</a:t>
            </a:r>
          </a:p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-212 Carolina Herrera</a:t>
            </a:r>
          </a:p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-360º</a:t>
            </a:r>
          </a:p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Caballero:</a:t>
            </a:r>
          </a:p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-Ck One</a:t>
            </a:r>
          </a:p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-Le Male</a:t>
            </a:r>
          </a:p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-Dolce Gabanna</a:t>
            </a:r>
          </a:p>
        </p:txBody>
      </p:sp>
      <p:pic>
        <p:nvPicPr>
          <p:cNvPr id="15" name="Picture 2" descr="https://lh5.googleusercontent.com/F924e40c9Zc4RP3wQAzIYkEdSG2uGuEU2RgdbCU_Kk_D-lkJSEhIS-ukO6C-uHpJCbVnhSy0rnivym3hfRb1i2PRVjHI9VhHwcqSIDIJlQRf-OJs6xmqPc0P92eGUAiOTnDFFa8gFF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789040"/>
            <a:ext cx="1093230" cy="142876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9 Rectángulo"/>
          <p:cNvSpPr/>
          <p:nvPr/>
        </p:nvSpPr>
        <p:spPr>
          <a:xfrm>
            <a:off x="3563888" y="908720"/>
            <a:ext cx="51845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dirty="0" smtClean="0">
                <a:solidFill>
                  <a:schemeClr val="tx1"/>
                </a:solidFill>
                <a:latin typeface="Swis721 Lt BT" pitchFamily="34" charset="0"/>
                <a:cs typeface="Arial" pitchFamily="34" charset="0"/>
              </a:rPr>
              <a:t>Fragancias</a:t>
            </a:r>
            <a:endParaRPr lang="es-ES" sz="3500" dirty="0">
              <a:solidFill>
                <a:schemeClr val="tx1"/>
              </a:solidFill>
              <a:latin typeface="Swis721 Lt B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429124" y="2276872"/>
            <a:ext cx="3857652" cy="3223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 cera suave permite llevar a cabo la depilación de una manera rápida, ya que manteniéndola a la temperatura adecuada es de fácil extensibilidad sobre la piel, además de ser lo suficientemente flexible para que el vello se adhiera fuertemente a ésta sin resquebrajarse, con lo que se logra un depilado más parejo.</a:t>
            </a:r>
            <a:endParaRPr lang="es-ES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c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9993" y="3942746"/>
            <a:ext cx="2692900" cy="1430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Rectángulo"/>
          <p:cNvSpPr/>
          <p:nvPr/>
        </p:nvSpPr>
        <p:spPr>
          <a:xfrm>
            <a:off x="1547664" y="5572710"/>
            <a:ext cx="6739112" cy="6646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5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Ingredientes:</a:t>
            </a:r>
          </a:p>
          <a:p>
            <a:r>
              <a:rPr lang="es-E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Brea colofonia, Resinas obtenidas, Aceite mineral, Carnacel 165</a:t>
            </a:r>
          </a:p>
        </p:txBody>
      </p:sp>
      <p:pic>
        <p:nvPicPr>
          <p:cNvPr id="8" name="7 Imagen" descr="CeramielMicroondas-240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6572" y="980728"/>
            <a:ext cx="2837116" cy="2304256"/>
          </a:xfrm>
          <a:prstGeom prst="rect">
            <a:avLst/>
          </a:prstGeom>
        </p:spPr>
      </p:pic>
      <p:pic>
        <p:nvPicPr>
          <p:cNvPr id="9" name="8 Imagen" descr="logo-ceramie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76672"/>
            <a:ext cx="2750109" cy="187220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2048</TotalTime>
  <Words>576</Words>
  <Application>Microsoft Office PowerPoint</Application>
  <PresentationFormat>Presentación en pantalla (4:3)</PresentationFormat>
  <Paragraphs>69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Visión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Ximena</dc:creator>
  <cp:lastModifiedBy>Diseño</cp:lastModifiedBy>
  <cp:revision>176</cp:revision>
  <dcterms:created xsi:type="dcterms:W3CDTF">2015-01-15T04:33:36Z</dcterms:created>
  <dcterms:modified xsi:type="dcterms:W3CDTF">2015-03-02T16:05:44Z</dcterms:modified>
</cp:coreProperties>
</file>